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64" r:id="rId14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 snapToObjects="1" showGuides="1">
      <p:cViewPr varScale="1">
        <p:scale>
          <a:sx n="61" d="100"/>
          <a:sy n="61" d="100"/>
        </p:scale>
        <p:origin x="3408" y="7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3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653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48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5248C5C-0113-694D-AC1E-FBBC16919F8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07946" y="5953311"/>
            <a:ext cx="4442105" cy="527050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42F6F83E-4BC4-B844-B94D-0989BF97556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4464423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246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1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101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175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662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09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4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28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02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2DFC4-7E36-F848-8E84-8D35A79E7949}" type="datetimeFigureOut">
              <a:rPr lang="en-US" smtClean="0"/>
              <a:t>4/27/2026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6F018-C3B9-D34B-8769-9973D21A2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329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0759D5-03AB-E3F2-B781-F38D7A0D0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0CF8F9-63DE-3DDA-4B90-616F26D1B9C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24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39DA2-F880-1BD6-FDC3-2F595C51F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CDDE18-6868-A240-DF76-A9D05BA8B9E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759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AB68FE-9A5F-AE3C-A922-EFED5E26AE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2374ED-9B57-B6BC-22B6-B35CBE60BA3A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055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5476-C2BD-0FF9-CCA2-09C8163EBA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6B12250-0F86-4FDC-2E7F-0B2300D871B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4141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21C739-5C08-C64E-9D36-D38642DC69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38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06347-D0FD-18F5-E269-15F46C0D0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53303B-6016-621B-DCD8-961B7AC9602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7918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BA7E5C-6BA7-FE39-4DF0-25FEB5C88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503735-F98C-0BE6-888A-B6B6827ADBE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9435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E58AED-DE3F-FF06-91EF-ACE98088E3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CC1011-6B3C-FA4B-B83D-B7980F3B6D8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93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D2A3A-B301-6EF0-6176-E61050216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92057A-D64C-7D4B-CA8A-EFD7C13B8721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3133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2FABC-1AFB-4DAA-5271-6DB17ADFB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919A50-811F-5E0C-02E9-79620E181189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7143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0431C-4753-EDD8-5442-E4696A0DE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0065DB-7AAF-DE3B-53B1-35FE7C6EA59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94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9A1CA-5D1D-F9EF-0E0C-104974354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EC333F-3169-E882-D269-8FD00235FFC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305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FDFB4-F5E3-8B6D-6B1D-33E4ED794C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BB335A0-312D-8D95-B04B-820516B7A81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207947" y="1255059"/>
            <a:ext cx="4442106" cy="9628094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101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Planillo</dc:creator>
  <cp:lastModifiedBy>Hana Cardova</cp:lastModifiedBy>
  <cp:revision>4</cp:revision>
  <dcterms:created xsi:type="dcterms:W3CDTF">2020-01-31T14:31:22Z</dcterms:created>
  <dcterms:modified xsi:type="dcterms:W3CDTF">2026-04-27T09:47:05Z</dcterms:modified>
</cp:coreProperties>
</file>