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 snapToObjects="1" showGuides="1">
      <p:cViewPr varScale="1">
        <p:scale>
          <a:sx n="61" d="100"/>
          <a:sy n="61" d="100"/>
        </p:scale>
        <p:origin x="3408" y="78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DFC4-7E36-F848-8E84-8D35A79E7949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018-C3B9-D34B-8769-9973D21A2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834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DFC4-7E36-F848-8E84-8D35A79E7949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018-C3B9-D34B-8769-9973D21A2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653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DFC4-7E36-F848-8E84-8D35A79E7949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018-C3B9-D34B-8769-9973D21A2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48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5248C5C-0113-694D-AC1E-FBBC16919F8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07946" y="5953311"/>
            <a:ext cx="4442105" cy="527050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42F6F83E-4BC4-B844-B94D-0989BF97556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07947" y="1255059"/>
            <a:ext cx="4442106" cy="446442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246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DFC4-7E36-F848-8E84-8D35A79E7949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018-C3B9-D34B-8769-9973D21A2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19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DFC4-7E36-F848-8E84-8D35A79E7949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018-C3B9-D34B-8769-9973D21A2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101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DFC4-7E36-F848-8E84-8D35A79E7949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018-C3B9-D34B-8769-9973D21A2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175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DFC4-7E36-F848-8E84-8D35A79E7949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018-C3B9-D34B-8769-9973D21A2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662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DFC4-7E36-F848-8E84-8D35A79E7949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018-C3B9-D34B-8769-9973D21A2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009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DFC4-7E36-F848-8E84-8D35A79E7949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018-C3B9-D34B-8769-9973D21A2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544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DFC4-7E36-F848-8E84-8D35A79E7949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018-C3B9-D34B-8769-9973D21A2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228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DFC4-7E36-F848-8E84-8D35A79E7949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018-C3B9-D34B-8769-9973D21A2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021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2DFC4-7E36-F848-8E84-8D35A79E7949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6F018-C3B9-D34B-8769-9973D21A2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329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0759D5-03AB-E3F2-B781-F38D7A0D05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0CF8F9-63DE-3DDA-4B90-616F26D1B9C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 rot="5400000">
            <a:off x="-1385047" y="3874947"/>
            <a:ext cx="9628094" cy="4442106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9241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6004A4-4822-123B-80DC-931D2E2BA6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0FF7D9-142A-D487-2C1F-79AAF8BCAFD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 rot="5400000">
            <a:off x="-1385047" y="3874947"/>
            <a:ext cx="9628094" cy="4442106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358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0CBB9-EEE2-BCED-6F60-16C0B1C7DE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04F286-964B-E2E3-CC05-7820542F47A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 rot="5400000">
            <a:off x="-1385047" y="3874947"/>
            <a:ext cx="9628094" cy="4442106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506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E4C436-E459-B44C-5039-FA779B752A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735425-8A86-7D07-6BD4-56C6B410117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 rot="5400000">
            <a:off x="-1385047" y="3874947"/>
            <a:ext cx="9628094" cy="4442106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759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B3702B-5AA8-60E9-C7BD-E2D957553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8794F3-A33C-D705-4C7F-2010B6BC63D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 rot="5400000">
            <a:off x="-1385047" y="3874947"/>
            <a:ext cx="9628094" cy="4442106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973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9D70BA-F44D-9474-038B-82DDC1ECD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3A48DE-85D1-C9DA-EA3B-A7FF2D3BD66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 rot="5400000">
            <a:off x="-1385047" y="3874947"/>
            <a:ext cx="9628094" cy="4442106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677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0653D-79B2-35C4-AAE0-382A9A933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9E1B5E-363C-345B-D5E5-D21C10CF154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 rot="5400000">
            <a:off x="-1385047" y="3874947"/>
            <a:ext cx="9628094" cy="4442106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302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A38F72-A123-8494-146E-6EE483B5D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F2D8A2-5ADD-371A-75E2-DC2ECF931A9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 rot="5400000">
            <a:off x="-1385047" y="3874947"/>
            <a:ext cx="9628094" cy="4442106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134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B2E0BF-EE8F-4FB5-FACD-6E364FBBD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CACF24-CB48-FAFE-7181-5CB8F93A77B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 rot="5400000">
            <a:off x="-1385047" y="3874947"/>
            <a:ext cx="9628094" cy="4442106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377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20850E-C081-0AE9-BCE3-256F84789B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38427F-14C9-DC17-AE69-B5773D7FA62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 rot="5400000">
            <a:off x="-1385047" y="3874947"/>
            <a:ext cx="9628094" cy="4442106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579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679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Planillo</dc:creator>
  <cp:lastModifiedBy>Hana Cardova</cp:lastModifiedBy>
  <cp:revision>5</cp:revision>
  <dcterms:created xsi:type="dcterms:W3CDTF">2020-01-31T14:31:22Z</dcterms:created>
  <dcterms:modified xsi:type="dcterms:W3CDTF">2026-05-21T11:21:21Z</dcterms:modified>
</cp:coreProperties>
</file>