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150100" cy="4762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551">
          <p15:clr>
            <a:srgbClr val="A4A3A4"/>
          </p15:clr>
        </p15:guide>
        <p15:guide id="2" pos="3953">
          <p15:clr>
            <a:srgbClr val="A4A3A4"/>
          </p15:clr>
        </p15:guide>
        <p15:guide id="3" orient="horz" pos="150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ieg7gA9jws+iI/Un2E8QQN4Rrg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610" y="77"/>
      </p:cViewPr>
      <p:guideLst>
        <p:guide pos="551"/>
        <p:guide pos="3953"/>
        <p:guide orient="horz" pos="15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21" Type="http://schemas.openxmlformats.org/officeDocument/2006/relationships/customXml" Target="../customXml/item3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9" Type="http://schemas.openxmlformats.org/officeDocument/2006/relationships/customXml" Target="../customXml/item1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685800"/>
            <a:ext cx="5146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body" idx="1"/>
          </p:nvPr>
        </p:nvSpPr>
        <p:spPr>
          <a:xfrm>
            <a:off x="1259396" y="2325513"/>
            <a:ext cx="4631306" cy="2058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1"/>
          <p:cNvSpPr>
            <a:spLocks noGrp="1"/>
          </p:cNvSpPr>
          <p:nvPr>
            <p:ph type="pic" idx="2"/>
          </p:nvPr>
        </p:nvSpPr>
        <p:spPr>
          <a:xfrm>
            <a:off x="1259397" y="490258"/>
            <a:ext cx="4631307" cy="174391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>
  <p:cSld name="Title and Vertical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0"/>
          <p:cNvSpPr txBox="1">
            <a:spLocks noGrp="1"/>
          </p:cNvSpPr>
          <p:nvPr>
            <p:ph type="title"/>
          </p:nvPr>
        </p:nvSpPr>
        <p:spPr>
          <a:xfrm>
            <a:off x="2882499" y="1663793"/>
            <a:ext cx="1385102" cy="31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body" idx="1"/>
          </p:nvPr>
        </p:nvSpPr>
        <p:spPr>
          <a:xfrm>
            <a:off x="2882499" y="2005793"/>
            <a:ext cx="1385102" cy="1018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sldNum" idx="1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1"/>
          <p:cNvSpPr txBox="1">
            <a:spLocks noGrp="1"/>
          </p:cNvSpPr>
          <p:nvPr>
            <p:ph type="title"/>
          </p:nvPr>
        </p:nvSpPr>
        <p:spPr>
          <a:xfrm>
            <a:off x="3921325" y="1663792"/>
            <a:ext cx="346277" cy="1360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1"/>
          <p:cNvSpPr txBox="1">
            <a:spLocks noGrp="1"/>
          </p:cNvSpPr>
          <p:nvPr>
            <p:ph type="body" idx="1"/>
          </p:nvPr>
        </p:nvSpPr>
        <p:spPr>
          <a:xfrm>
            <a:off x="2882499" y="1663792"/>
            <a:ext cx="1018753" cy="1360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sldNum" idx="1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2"/>
          <p:cNvSpPr txBox="1">
            <a:spLocks noGrp="1"/>
          </p:cNvSpPr>
          <p:nvPr>
            <p:ph type="title"/>
          </p:nvPr>
        </p:nvSpPr>
        <p:spPr>
          <a:xfrm>
            <a:off x="2882499" y="1663793"/>
            <a:ext cx="1385102" cy="31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body" idx="1"/>
          </p:nvPr>
        </p:nvSpPr>
        <p:spPr>
          <a:xfrm>
            <a:off x="2882499" y="2005793"/>
            <a:ext cx="1385102" cy="1018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sldNum" idx="1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3"/>
          <p:cNvSpPr txBox="1">
            <a:spLocks noGrp="1"/>
          </p:cNvSpPr>
          <p:nvPr>
            <p:ph type="title"/>
          </p:nvPr>
        </p:nvSpPr>
        <p:spPr>
          <a:xfrm>
            <a:off x="2881662" y="1978656"/>
            <a:ext cx="1385103" cy="668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body" idx="1"/>
          </p:nvPr>
        </p:nvSpPr>
        <p:spPr>
          <a:xfrm>
            <a:off x="2881662" y="2652992"/>
            <a:ext cx="1385103" cy="351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sldNum" idx="1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4"/>
          <p:cNvSpPr txBox="1">
            <a:spLocks noGrp="1"/>
          </p:cNvSpPr>
          <p:nvPr>
            <p:ph type="title"/>
          </p:nvPr>
        </p:nvSpPr>
        <p:spPr>
          <a:xfrm>
            <a:off x="2882499" y="1663793"/>
            <a:ext cx="1385102" cy="31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body" idx="1"/>
          </p:nvPr>
        </p:nvSpPr>
        <p:spPr>
          <a:xfrm>
            <a:off x="2882499" y="2005793"/>
            <a:ext cx="682515" cy="1018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sldNum" idx="1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title"/>
          </p:nvPr>
        </p:nvSpPr>
        <p:spPr>
          <a:xfrm>
            <a:off x="2882708" y="1663793"/>
            <a:ext cx="1385102" cy="31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2882708" y="1971964"/>
            <a:ext cx="679378" cy="192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body" idx="2"/>
          </p:nvPr>
        </p:nvSpPr>
        <p:spPr>
          <a:xfrm>
            <a:off x="3585086" y="1971964"/>
            <a:ext cx="682725" cy="192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b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2882499" y="1663793"/>
            <a:ext cx="1385102" cy="31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sldNum" idx="1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7"/>
          <p:cNvSpPr txBox="1">
            <a:spLocks noGrp="1"/>
          </p:cNvSpPr>
          <p:nvPr>
            <p:ph type="sldNum" idx="1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>
            <a:spLocks noGrp="1"/>
          </p:cNvSpPr>
          <p:nvPr>
            <p:ph type="title"/>
          </p:nvPr>
        </p:nvSpPr>
        <p:spPr>
          <a:xfrm>
            <a:off x="2882708" y="1685353"/>
            <a:ext cx="517950" cy="374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1"/>
          </p:nvPr>
        </p:nvSpPr>
        <p:spPr>
          <a:xfrm>
            <a:off x="3454815" y="1809514"/>
            <a:ext cx="812996" cy="11412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t" anchorCtr="0">
            <a:normAutofit/>
          </a:bodyPr>
          <a:lstStyle>
            <a:lvl1pPr marL="457200" lvl="0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1pPr>
            <a:lvl2pPr marL="914400" lvl="1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2pPr>
            <a:lvl3pPr marL="1371600" lvl="2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3pPr>
            <a:lvl4pPr marL="1828800" lvl="3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body" idx="2"/>
          </p:nvPr>
        </p:nvSpPr>
        <p:spPr>
          <a:xfrm>
            <a:off x="2882708" y="2060067"/>
            <a:ext cx="517950" cy="892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sldNum" idx="1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 txBox="1">
            <a:spLocks noGrp="1"/>
          </p:cNvSpPr>
          <p:nvPr>
            <p:ph type="title"/>
          </p:nvPr>
        </p:nvSpPr>
        <p:spPr>
          <a:xfrm>
            <a:off x="2882708" y="1685353"/>
            <a:ext cx="517950" cy="374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>
            <a:spLocks noGrp="1"/>
          </p:cNvSpPr>
          <p:nvPr>
            <p:ph type="pic" idx="2"/>
          </p:nvPr>
        </p:nvSpPr>
        <p:spPr>
          <a:xfrm>
            <a:off x="3454815" y="1809514"/>
            <a:ext cx="812996" cy="114124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2882708" y="2060067"/>
            <a:ext cx="517950" cy="892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sldNum" idx="1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2892536" y="1841112"/>
            <a:ext cx="1365029" cy="559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b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2972831" y="2421769"/>
            <a:ext cx="1204438" cy="387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t" anchorCtr="0">
            <a:norm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sldNum" idx="1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075" tIns="7075" rIns="7075" bIns="7075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"/>
          <p:cNvSpPr>
            <a:spLocks noGrp="1" noChangeAspect="1"/>
          </p:cNvSpPr>
          <p:nvPr>
            <p:ph type="pic" idx="2"/>
          </p:nvPr>
        </p:nvSpPr>
        <p:spPr>
          <a:xfrm>
            <a:off x="874713" y="665682"/>
            <a:ext cx="5400675" cy="36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C60EDF7DCDE045ABFCD4E34D2D6AFF" ma:contentTypeVersion="12" ma:contentTypeDescription="Create a new document." ma:contentTypeScope="" ma:versionID="c336e343e55d97f19c9c4447e7be60c6">
  <xsd:schema xmlns:xsd="http://www.w3.org/2001/XMLSchema" xmlns:xs="http://www.w3.org/2001/XMLSchema" xmlns:p="http://schemas.microsoft.com/office/2006/metadata/properties" xmlns:ns2="2c4ceb4f-f1d7-46c3-ad90-f670c985d2c8" xmlns:ns3="59d77836-806b-4c2a-ab70-97214bebae56" targetNamespace="http://schemas.microsoft.com/office/2006/metadata/properties" ma:root="true" ma:fieldsID="17e1b988316e2322894cbcfcd26adba1" ns2:_="" ns3:_="">
    <xsd:import namespace="2c4ceb4f-f1d7-46c3-ad90-f670c985d2c8"/>
    <xsd:import namespace="59d77836-806b-4c2a-ab70-97214bebae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ceb4f-f1d7-46c3-ad90-f670c985d2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924d0f6-1b91-4209-96d0-a49e3825fa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77836-806b-4c2a-ab70-97214bebae5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f916d0-ff06-4657-951b-f1ca42e60595}" ma:internalName="TaxCatchAll" ma:showField="CatchAllData" ma:web="59d77836-806b-4c2a-ab70-97214bebae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d77836-806b-4c2a-ab70-97214bebae56" xsi:nil="true"/>
    <lcf76f155ced4ddcb4097134ff3c332f xmlns="2c4ceb4f-f1d7-46c3-ad90-f670c985d2c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F122B0E-EB67-428E-99C2-7CE050FD5D75}"/>
</file>

<file path=customXml/itemProps2.xml><?xml version="1.0" encoding="utf-8"?>
<ds:datastoreItem xmlns:ds="http://schemas.openxmlformats.org/officeDocument/2006/customXml" ds:itemID="{4C5F709F-12F1-4F56-8BD8-78BE027F8BC2}"/>
</file>

<file path=customXml/itemProps3.xml><?xml version="1.0" encoding="utf-8"?>
<ds:datastoreItem xmlns:ds="http://schemas.openxmlformats.org/officeDocument/2006/customXml" ds:itemID="{D04CBD4C-3790-4505-8F1E-B4A482680387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Custom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Yugi Moonsamy</cp:lastModifiedBy>
  <cp:revision>2</cp:revision>
  <dcterms:modified xsi:type="dcterms:W3CDTF">2026-05-13T14:30:21Z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0x0101001EC60EDF7DCDE045ABFCD4E34D2D6AFF</vt:lpwstr>
  </property>
</Properties>
</file>