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7150100" cy="9525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pos="596">
          <p15:clr>
            <a:srgbClr val="A4A3A4"/>
          </p15:clr>
        </p15:guide>
        <p15:guide id="3" pos="3908">
          <p15:clr>
            <a:srgbClr val="A4A3A4"/>
          </p15:clr>
        </p15:guide>
        <p15:guide id="4" orient="horz" pos="55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ikFaVwI2SHkr7p0ok5VzrkLGf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072" y="78"/>
      </p:cViewPr>
      <p:guideLst>
        <p:guide orient="horz" pos="891"/>
        <p:guide pos="596"/>
        <p:guide pos="3908"/>
        <p:guide orient="horz" pos="55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>
          <a:extLst>
            <a:ext uri="{FF2B5EF4-FFF2-40B4-BE49-F238E27FC236}">
              <a16:creationId xmlns:a16="http://schemas.microsoft.com/office/drawing/2014/main" id="{8B02249E-D95B-8D84-60FE-8E696AD86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>
            <a:extLst>
              <a:ext uri="{FF2B5EF4-FFF2-40B4-BE49-F238E27FC236}">
                <a16:creationId xmlns:a16="http://schemas.microsoft.com/office/drawing/2014/main" id="{232B4271-65BE-32C1-6AE6-34A246EC83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>
            <a:extLst>
              <a:ext uri="{FF2B5EF4-FFF2-40B4-BE49-F238E27FC236}">
                <a16:creationId xmlns:a16="http://schemas.microsoft.com/office/drawing/2014/main" id="{DD047E28-D9CC-F3D2-43DF-E4370FD194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209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>
          <a:extLst>
            <a:ext uri="{FF2B5EF4-FFF2-40B4-BE49-F238E27FC236}">
              <a16:creationId xmlns:a16="http://schemas.microsoft.com/office/drawing/2014/main" id="{8304F883-DB13-FDA8-BCED-A8DD42F3D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>
            <a:extLst>
              <a:ext uri="{FF2B5EF4-FFF2-40B4-BE49-F238E27FC236}">
                <a16:creationId xmlns:a16="http://schemas.microsoft.com/office/drawing/2014/main" id="{D6F22719-A7A4-3620-E1F5-2564EA2CB0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>
            <a:extLst>
              <a:ext uri="{FF2B5EF4-FFF2-40B4-BE49-F238E27FC236}">
                <a16:creationId xmlns:a16="http://schemas.microsoft.com/office/drawing/2014/main" id="{87B9AF11-4EEF-ED7D-CEC9-FF195B2653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450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body" idx="1"/>
          </p:nvPr>
        </p:nvSpPr>
        <p:spPr>
          <a:xfrm>
            <a:off x="1259396" y="4651025"/>
            <a:ext cx="4631306" cy="411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>
            <a:spLocks noGrp="1"/>
          </p:cNvSpPr>
          <p:nvPr>
            <p:ph type="pic" idx="2"/>
          </p:nvPr>
        </p:nvSpPr>
        <p:spPr>
          <a:xfrm>
            <a:off x="1259397" y="980515"/>
            <a:ext cx="4631307" cy="348783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4267601" y="3327585"/>
            <a:ext cx="692552" cy="272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2189948" y="3327585"/>
            <a:ext cx="2037506" cy="272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2188275" y="3957313"/>
            <a:ext cx="2770205" cy="1336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2188275" y="5305984"/>
            <a:ext cx="2770205" cy="702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189948" y="4011586"/>
            <a:ext cx="1365029" cy="2037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190366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190367" y="3943929"/>
            <a:ext cx="1358755" cy="385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3595123" y="3943929"/>
            <a:ext cx="1365448" cy="385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2190366" y="3370706"/>
            <a:ext cx="1035900" cy="74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3334580" y="3619029"/>
            <a:ext cx="1625991" cy="2282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1pPr>
            <a:lvl2pPr marL="914400" lvl="1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2pPr>
            <a:lvl3pPr marL="1371600" lvl="2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3pPr>
            <a:lvl4pPr marL="1828800" lvl="3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4pPr>
            <a:lvl5pPr marL="2286000" lvl="4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  <a:defRPr sz="26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2190366" y="4120134"/>
            <a:ext cx="1035900" cy="178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2190366" y="3370706"/>
            <a:ext cx="1035900" cy="74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>
            <a:spLocks noGrp="1"/>
          </p:cNvSpPr>
          <p:nvPr>
            <p:ph type="pic" idx="2"/>
          </p:nvPr>
        </p:nvSpPr>
        <p:spPr>
          <a:xfrm>
            <a:off x="3334580" y="3619029"/>
            <a:ext cx="1625991" cy="2282482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2190366" y="4120134"/>
            <a:ext cx="1035900" cy="178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2189948" y="3327586"/>
            <a:ext cx="2770204" cy="620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Calibri"/>
              <a:buNone/>
              <a:defRPr sz="3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2189948" y="4011586"/>
            <a:ext cx="2770204" cy="2037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1pPr>
            <a:lvl2pPr marL="914400" lvl="1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2pPr>
            <a:lvl3pPr marL="1371600" lvl="2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3pPr>
            <a:lvl4pPr marL="1828800" lvl="3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  <a:defRPr sz="2200"/>
            </a:lvl5pPr>
            <a:lvl6pPr marL="2743200" lvl="5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10022" y="3682224"/>
            <a:ext cx="2730056" cy="1118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b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  <a:defRPr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370613" y="4843539"/>
            <a:ext cx="2408874" cy="77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4799196" y="6141288"/>
            <a:ext cx="160956" cy="15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175" tIns="14175" rIns="14175" bIns="1417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>
            <a:spLocks noGrp="1"/>
          </p:cNvSpPr>
          <p:nvPr>
            <p:ph type="pic" idx="2"/>
          </p:nvPr>
        </p:nvSpPr>
        <p:spPr>
          <a:xfrm>
            <a:off x="946150" y="1414462"/>
            <a:ext cx="5257800" cy="73803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>
          <a:extLst>
            <a:ext uri="{FF2B5EF4-FFF2-40B4-BE49-F238E27FC236}">
              <a16:creationId xmlns:a16="http://schemas.microsoft.com/office/drawing/2014/main" id="{6EE7D326-E3E6-B76F-E335-A95FC30B5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>
            <a:extLst>
              <a:ext uri="{FF2B5EF4-FFF2-40B4-BE49-F238E27FC236}">
                <a16:creationId xmlns:a16="http://schemas.microsoft.com/office/drawing/2014/main" id="{6E047129-5DC5-1EC5-A88C-D33797F3E95B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946150" y="1414462"/>
            <a:ext cx="5257800" cy="73803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02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>
          <a:extLst>
            <a:ext uri="{FF2B5EF4-FFF2-40B4-BE49-F238E27FC236}">
              <a16:creationId xmlns:a16="http://schemas.microsoft.com/office/drawing/2014/main" id="{ECEA3B02-1861-B830-304A-2F694029B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>
            <a:extLst>
              <a:ext uri="{FF2B5EF4-FFF2-40B4-BE49-F238E27FC236}">
                <a16:creationId xmlns:a16="http://schemas.microsoft.com/office/drawing/2014/main" id="{3CBF2B3C-EE1C-E735-385A-129F3EE1428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946150" y="1414462"/>
            <a:ext cx="5257800" cy="73803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33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Hana C.</dc:creator>
  <cp:lastModifiedBy>Hana Cardova</cp:lastModifiedBy>
  <cp:revision>1</cp:revision>
  <dcterms:modified xsi:type="dcterms:W3CDTF">2026-04-27T09:48:30Z</dcterms:modified>
</cp:coreProperties>
</file>