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6" r:id="rId4"/>
    <p:sldId id="267" r:id="rId5"/>
    <p:sldId id="268" r:id="rId6"/>
    <p:sldId id="269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3568700" cy="4762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98">
          <p15:clr>
            <a:srgbClr val="A4A3A4"/>
          </p15:clr>
        </p15:guide>
        <p15:guide id="2" pos="285">
          <p15:clr>
            <a:srgbClr val="A4A3A4"/>
          </p15:clr>
        </p15:guide>
        <p15:guide id="3" pos="1986">
          <p15:clr>
            <a:srgbClr val="A4A3A4"/>
          </p15:clr>
        </p15:guide>
        <p15:guide id="4" orient="horz" pos="270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jMz7ZkrFYS8mY8ZmPLCM6nt3YP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3354" y="108"/>
      </p:cViewPr>
      <p:guideLst>
        <p:guide orient="horz" pos="298"/>
        <p:guide pos="285"/>
        <p:guide pos="1986"/>
        <p:guide orient="horz" pos="27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92693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216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39157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1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930AD1A4-E61B-31CB-9E16-06A2160C3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>
            <a:extLst>
              <a:ext uri="{FF2B5EF4-FFF2-40B4-BE49-F238E27FC236}">
                <a16:creationId xmlns:a16="http://schemas.microsoft.com/office/drawing/2014/main" id="{1542877A-0023-E513-4C00-8D8A08B59D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>
            <a:extLst>
              <a:ext uri="{FF2B5EF4-FFF2-40B4-BE49-F238E27FC236}">
                <a16:creationId xmlns:a16="http://schemas.microsoft.com/office/drawing/2014/main" id="{84217B21-670E-8DE8-B30C-3EA7CF93D3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3372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4186152F-FC44-3378-0C07-E3F8AA4AA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>
            <a:extLst>
              <a:ext uri="{FF2B5EF4-FFF2-40B4-BE49-F238E27FC236}">
                <a16:creationId xmlns:a16="http://schemas.microsoft.com/office/drawing/2014/main" id="{B0A56930-D6A9-848A-2F29-B85EEF453E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>
            <a:extLst>
              <a:ext uri="{FF2B5EF4-FFF2-40B4-BE49-F238E27FC236}">
                <a16:creationId xmlns:a16="http://schemas.microsoft.com/office/drawing/2014/main" id="{DD0FC395-CEB5-5559-A946-FAFEB518AC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7388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83C26905-FD41-E777-4F74-965B36FBD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>
            <a:extLst>
              <a:ext uri="{FF2B5EF4-FFF2-40B4-BE49-F238E27FC236}">
                <a16:creationId xmlns:a16="http://schemas.microsoft.com/office/drawing/2014/main" id="{E19E34E8-6A65-6202-BFBD-0708903FC5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>
            <a:extLst>
              <a:ext uri="{FF2B5EF4-FFF2-40B4-BE49-F238E27FC236}">
                <a16:creationId xmlns:a16="http://schemas.microsoft.com/office/drawing/2014/main" id="{85B2D312-EF7D-C2D8-2B92-8880D2B63E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3795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CBF73A86-CF0C-9EA1-67E4-6F90C0B76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>
            <a:extLst>
              <a:ext uri="{FF2B5EF4-FFF2-40B4-BE49-F238E27FC236}">
                <a16:creationId xmlns:a16="http://schemas.microsoft.com/office/drawing/2014/main" id="{EB505A67-B965-5016-516A-1C12920C4A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>
            <a:extLst>
              <a:ext uri="{FF2B5EF4-FFF2-40B4-BE49-F238E27FC236}">
                <a16:creationId xmlns:a16="http://schemas.microsoft.com/office/drawing/2014/main" id="{7C721324-01F4-0285-F46B-783EFC40E6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218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5484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2899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body" idx="1"/>
          </p:nvPr>
        </p:nvSpPr>
        <p:spPr>
          <a:xfrm>
            <a:off x="628579" y="2325513"/>
            <a:ext cx="2311540" cy="2058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6"/>
          <p:cNvSpPr>
            <a:spLocks noGrp="1"/>
          </p:cNvSpPr>
          <p:nvPr>
            <p:ph type="pic" idx="2"/>
          </p:nvPr>
        </p:nvSpPr>
        <p:spPr>
          <a:xfrm>
            <a:off x="628580" y="490258"/>
            <a:ext cx="2311540" cy="174391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1957180" y="2023158"/>
            <a:ext cx="172831" cy="67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1438689" y="2023158"/>
            <a:ext cx="508473" cy="67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7"/>
          <p:cNvSpPr txBox="1">
            <a:spLocks noGrp="1"/>
          </p:cNvSpPr>
          <p:nvPr>
            <p:ph type="title"/>
          </p:nvPr>
        </p:nvSpPr>
        <p:spPr>
          <a:xfrm>
            <a:off x="1438272" y="2180310"/>
            <a:ext cx="691321" cy="33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body" idx="1"/>
          </p:nvPr>
        </p:nvSpPr>
        <p:spPr>
          <a:xfrm>
            <a:off x="1438272" y="2516879"/>
            <a:ext cx="691321" cy="175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8"/>
          <p:cNvSpPr txBox="1">
            <a:spLocks noGrp="1"/>
          </p:cNvSpPr>
          <p:nvPr>
            <p:ph type="title"/>
          </p:nvPr>
        </p:nvSpPr>
        <p:spPr>
          <a:xfrm>
            <a:off x="1438689" y="2023158"/>
            <a:ext cx="691322" cy="154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body" idx="1"/>
          </p:nvPr>
        </p:nvSpPr>
        <p:spPr>
          <a:xfrm>
            <a:off x="1438689" y="2193855"/>
            <a:ext cx="340652" cy="508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1438793" y="2023158"/>
            <a:ext cx="691322" cy="154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1438794" y="2176970"/>
            <a:ext cx="339086" cy="96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1789359" y="2176970"/>
            <a:ext cx="340756" cy="96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1438689" y="2023158"/>
            <a:ext cx="691322" cy="154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>
            <a:spLocks noGrp="1"/>
          </p:cNvSpPr>
          <p:nvPr>
            <p:ph type="title"/>
          </p:nvPr>
        </p:nvSpPr>
        <p:spPr>
          <a:xfrm>
            <a:off x="1438793" y="2033919"/>
            <a:ext cx="258516" cy="18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1"/>
          </p:nvPr>
        </p:nvSpPr>
        <p:spPr>
          <a:xfrm>
            <a:off x="1724339" y="2095890"/>
            <a:ext cx="405776" cy="569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1pPr>
            <a:lvl2pPr marL="914400" lvl="1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2pPr>
            <a:lvl3pPr marL="1371600" lvl="2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3pPr>
            <a:lvl4pPr marL="1828800" lvl="3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2"/>
          </p:nvPr>
        </p:nvSpPr>
        <p:spPr>
          <a:xfrm>
            <a:off x="1438793" y="2220943"/>
            <a:ext cx="258516" cy="44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 txBox="1">
            <a:spLocks noGrp="1"/>
          </p:cNvSpPr>
          <p:nvPr>
            <p:ph type="title"/>
          </p:nvPr>
        </p:nvSpPr>
        <p:spPr>
          <a:xfrm>
            <a:off x="1438793" y="2033919"/>
            <a:ext cx="258516" cy="18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>
            <a:spLocks noGrp="1"/>
          </p:cNvSpPr>
          <p:nvPr>
            <p:ph type="pic" idx="2"/>
          </p:nvPr>
        </p:nvSpPr>
        <p:spPr>
          <a:xfrm>
            <a:off x="1724339" y="2095890"/>
            <a:ext cx="405776" cy="569607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1438793" y="2220943"/>
            <a:ext cx="258516" cy="44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>
  <p:cSld name="Title and Vertical 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1438689" y="2023158"/>
            <a:ext cx="691322" cy="154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1438689" y="2193855"/>
            <a:ext cx="691322" cy="508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1443699" y="2111660"/>
            <a:ext cx="681302" cy="279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1483775" y="2401473"/>
            <a:ext cx="601150" cy="193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003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66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16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561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137B539C-5056-1DB5-ED37-F6D1C3C88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>
            <a:extLst>
              <a:ext uri="{FF2B5EF4-FFF2-40B4-BE49-F238E27FC236}">
                <a16:creationId xmlns:a16="http://schemas.microsoft.com/office/drawing/2014/main" id="{D2AB5048-5F46-14D6-0BF4-6342EA3CFE8F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633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235ECF4C-132E-AA66-33AB-CA3CBB09C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>
            <a:extLst>
              <a:ext uri="{FF2B5EF4-FFF2-40B4-BE49-F238E27FC236}">
                <a16:creationId xmlns:a16="http://schemas.microsoft.com/office/drawing/2014/main" id="{9D2B1C9A-C83B-25E1-D8FB-F30BDEBE757B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60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478625D3-7CB9-1CB2-9EC3-16EB8F9FA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>
            <a:extLst>
              <a:ext uri="{FF2B5EF4-FFF2-40B4-BE49-F238E27FC236}">
                <a16:creationId xmlns:a16="http://schemas.microsoft.com/office/drawing/2014/main" id="{4CF60264-3B97-274D-4C57-BB9A9911DE6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55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4C0571B2-7020-F744-E027-EA4A2B24B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>
            <a:extLst>
              <a:ext uri="{FF2B5EF4-FFF2-40B4-BE49-F238E27FC236}">
                <a16:creationId xmlns:a16="http://schemas.microsoft.com/office/drawing/2014/main" id="{9E630310-7DD5-49D9-CFD2-6C3D5DC9A8C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796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068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24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Hana C.</dc:creator>
  <cp:lastModifiedBy>Hana Cardova</cp:lastModifiedBy>
  <cp:revision>2</cp:revision>
  <dcterms:modified xsi:type="dcterms:W3CDTF">2026-04-27T09:48:03Z</dcterms:modified>
</cp:coreProperties>
</file>