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9" r:id="rId2"/>
    <p:sldId id="261" r:id="rId3"/>
    <p:sldId id="260" r:id="rId4"/>
  </p:sldIdLst>
  <p:sldSz cx="7150100" cy="47625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18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96811" algn="l" defTabSz="45718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93619" algn="l" defTabSz="45718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490431" algn="l" defTabSz="45718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987239" algn="l" defTabSz="45718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484051" algn="l" defTabSz="45718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980863" algn="l" defTabSz="45718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477671" algn="l" defTabSz="45718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974482" algn="l" defTabSz="45718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>
        <p15:guide id="2" pos="551" userDrawn="1">
          <p15:clr>
            <a:srgbClr val="A4A3A4"/>
          </p15:clr>
        </p15:guide>
        <p15:guide id="3" pos="3953" userDrawn="1">
          <p15:clr>
            <a:srgbClr val="A4A3A4"/>
          </p15:clr>
        </p15:guide>
        <p15:guide id="4" orient="horz" pos="15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62"/>
  </p:normalViewPr>
  <p:slideViewPr>
    <p:cSldViewPr snapToGrid="0" snapToObjects="1" showGuides="1">
      <p:cViewPr varScale="1">
        <p:scale>
          <a:sx n="144" d="100"/>
          <a:sy n="144" d="100"/>
        </p:scale>
        <p:origin x="1476" y="114"/>
      </p:cViewPr>
      <p:guideLst>
        <p:guide pos="551"/>
        <p:guide pos="3953"/>
        <p:guide orient="horz" pos="15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0" name="Shape 11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20736" latinLnBrk="0">
      <a:defRPr sz="400">
        <a:latin typeface="+mj-lt"/>
        <a:ea typeface="+mj-ea"/>
        <a:cs typeface="+mj-cs"/>
        <a:sym typeface="Calibri"/>
      </a:defRPr>
    </a:lvl1pPr>
    <a:lvl2pPr indent="228600" defTabSz="420736" latinLnBrk="0">
      <a:defRPr sz="400">
        <a:latin typeface="+mj-lt"/>
        <a:ea typeface="+mj-ea"/>
        <a:cs typeface="+mj-cs"/>
        <a:sym typeface="Calibri"/>
      </a:defRPr>
    </a:lvl2pPr>
    <a:lvl3pPr indent="457200" defTabSz="420736" latinLnBrk="0">
      <a:defRPr sz="400">
        <a:latin typeface="+mj-lt"/>
        <a:ea typeface="+mj-ea"/>
        <a:cs typeface="+mj-cs"/>
        <a:sym typeface="Calibri"/>
      </a:defRPr>
    </a:lvl3pPr>
    <a:lvl4pPr indent="685800" defTabSz="420736" latinLnBrk="0">
      <a:defRPr sz="400">
        <a:latin typeface="+mj-lt"/>
        <a:ea typeface="+mj-ea"/>
        <a:cs typeface="+mj-cs"/>
        <a:sym typeface="Calibri"/>
      </a:defRPr>
    </a:lvl4pPr>
    <a:lvl5pPr indent="914400" defTabSz="420736" latinLnBrk="0">
      <a:defRPr sz="400">
        <a:latin typeface="+mj-lt"/>
        <a:ea typeface="+mj-ea"/>
        <a:cs typeface="+mj-cs"/>
        <a:sym typeface="Calibri"/>
      </a:defRPr>
    </a:lvl5pPr>
    <a:lvl6pPr indent="1143000" defTabSz="420736" latinLnBrk="0">
      <a:defRPr sz="400">
        <a:latin typeface="+mj-lt"/>
        <a:ea typeface="+mj-ea"/>
        <a:cs typeface="+mj-cs"/>
        <a:sym typeface="Calibri"/>
      </a:defRPr>
    </a:lvl6pPr>
    <a:lvl7pPr indent="1371600" defTabSz="420736" latinLnBrk="0">
      <a:defRPr sz="400">
        <a:latin typeface="+mj-lt"/>
        <a:ea typeface="+mj-ea"/>
        <a:cs typeface="+mj-cs"/>
        <a:sym typeface="Calibri"/>
      </a:defRPr>
    </a:lvl7pPr>
    <a:lvl8pPr indent="1600200" defTabSz="420736" latinLnBrk="0">
      <a:defRPr sz="400">
        <a:latin typeface="+mj-lt"/>
        <a:ea typeface="+mj-ea"/>
        <a:cs typeface="+mj-cs"/>
        <a:sym typeface="Calibri"/>
      </a:defRPr>
    </a:lvl8pPr>
    <a:lvl9pPr indent="1828800" defTabSz="420736" latinLnBrk="0">
      <a:defRPr sz="4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>
            <a:spLocks noGrp="1"/>
          </p:cNvSpPr>
          <p:nvPr>
            <p:ph type="title"/>
          </p:nvPr>
        </p:nvSpPr>
        <p:spPr>
          <a:xfrm>
            <a:off x="2882499" y="1663793"/>
            <a:ext cx="1385102" cy="310403"/>
          </a:xfrm>
          <a:prstGeom prst="rect">
            <a:avLst/>
          </a:prstGeom>
        </p:spPr>
        <p:txBody>
          <a:bodyPr anchor="ctr"/>
          <a:lstStyle>
            <a:lvl1pPr algn="l">
              <a:defRPr sz="1800"/>
            </a:lvl1pPr>
          </a:lstStyle>
          <a:p>
            <a:r>
              <a:t>Title Text</a:t>
            </a:r>
          </a:p>
        </p:txBody>
      </p:sp>
      <p:sp>
        <p:nvSpPr>
          <p:cNvPr id="21" name="Body Level One…"/>
          <p:cNvSpPr>
            <a:spLocks noGrp="1"/>
          </p:cNvSpPr>
          <p:nvPr>
            <p:ph type="body" sz="quarter" idx="1"/>
          </p:nvPr>
        </p:nvSpPr>
        <p:spPr>
          <a:xfrm>
            <a:off x="2882499" y="2005793"/>
            <a:ext cx="1385102" cy="1018939"/>
          </a:xfrm>
          <a:prstGeom prst="rect">
            <a:avLst/>
          </a:prstGeom>
        </p:spPr>
        <p:txBody>
          <a:bodyPr/>
          <a:lstStyle>
            <a:lvl1pPr marL="91815" indent="-91815" algn="l">
              <a:buSzPct val="100000"/>
              <a:buFont typeface="Arial"/>
              <a:buChar char="•"/>
              <a:defRPr sz="1100"/>
            </a:lvl1pPr>
            <a:lvl2pPr marL="622922" indent="-105417" algn="l">
              <a:buSzPct val="100000"/>
              <a:buFont typeface="Arial"/>
              <a:buChar char="•"/>
              <a:defRPr sz="1100"/>
            </a:lvl2pPr>
            <a:lvl3pPr marL="1164386" indent="-129376" algn="l">
              <a:buSzPct val="100000"/>
              <a:buFont typeface="Arial"/>
              <a:buChar char="•"/>
              <a:defRPr sz="1100"/>
            </a:lvl3pPr>
            <a:lvl4pPr marL="1694827" indent="-142313" algn="l">
              <a:buSzPct val="100000"/>
              <a:buFont typeface="Arial"/>
              <a:buChar char="•"/>
              <a:defRPr sz="1100"/>
            </a:lvl4pPr>
            <a:lvl5pPr marL="2212332" indent="-142313" algn="l">
              <a:buSzPct val="100000"/>
              <a:buFont typeface="Arial"/>
              <a:buChar char="•"/>
              <a:defRPr sz="11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le Text"/>
          <p:cNvSpPr>
            <a:spLocks noGrp="1"/>
          </p:cNvSpPr>
          <p:nvPr>
            <p:ph type="title"/>
          </p:nvPr>
        </p:nvSpPr>
        <p:spPr>
          <a:xfrm>
            <a:off x="3921325" y="1663792"/>
            <a:ext cx="346277" cy="1360940"/>
          </a:xfrm>
          <a:prstGeom prst="rect">
            <a:avLst/>
          </a:prstGeom>
        </p:spPr>
        <p:txBody>
          <a:bodyPr anchor="ctr"/>
          <a:lstStyle>
            <a:lvl1pPr algn="l">
              <a:defRPr sz="1800"/>
            </a:lvl1pPr>
          </a:lstStyle>
          <a:p>
            <a:r>
              <a:t>Title Text</a:t>
            </a:r>
          </a:p>
        </p:txBody>
      </p:sp>
      <p:sp>
        <p:nvSpPr>
          <p:cNvPr id="102" name="Body Level One…"/>
          <p:cNvSpPr>
            <a:spLocks noGrp="1"/>
          </p:cNvSpPr>
          <p:nvPr>
            <p:ph type="body" sz="quarter" idx="1"/>
          </p:nvPr>
        </p:nvSpPr>
        <p:spPr>
          <a:xfrm>
            <a:off x="2882499" y="1663792"/>
            <a:ext cx="1018753" cy="1360940"/>
          </a:xfrm>
          <a:prstGeom prst="rect">
            <a:avLst/>
          </a:prstGeom>
        </p:spPr>
        <p:txBody>
          <a:bodyPr/>
          <a:lstStyle>
            <a:lvl1pPr marL="91815" indent="-91815" algn="l">
              <a:buSzPct val="100000"/>
              <a:buFont typeface="Arial"/>
              <a:buChar char="•"/>
              <a:defRPr sz="1100"/>
            </a:lvl1pPr>
            <a:lvl2pPr marL="622922" indent="-105417" algn="l">
              <a:buSzPct val="100000"/>
              <a:buFont typeface="Arial"/>
              <a:buChar char="•"/>
              <a:defRPr sz="1100"/>
            </a:lvl2pPr>
            <a:lvl3pPr marL="1164386" indent="-129376" algn="l">
              <a:buSzPct val="100000"/>
              <a:buFont typeface="Arial"/>
              <a:buChar char="•"/>
              <a:defRPr sz="1100"/>
            </a:lvl3pPr>
            <a:lvl4pPr marL="1694827" indent="-142313" algn="l">
              <a:buSzPct val="100000"/>
              <a:buFont typeface="Arial"/>
              <a:buChar char="•"/>
              <a:defRPr sz="1100"/>
            </a:lvl4pPr>
            <a:lvl5pPr marL="2212332" indent="-142313" algn="l">
              <a:buSzPct val="100000"/>
              <a:buFont typeface="Arial"/>
              <a:buChar char="•"/>
              <a:defRPr sz="11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3" name="Slide Number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35248C5C-0113-694D-AC1E-FBBC16919F8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59396" y="2325513"/>
            <a:ext cx="4631306" cy="205878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42F6F83E-4BC4-B844-B94D-0989BF97556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259397" y="490258"/>
            <a:ext cx="4631307" cy="1743915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585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>
            <a:spLocks noGrp="1"/>
          </p:cNvSpPr>
          <p:nvPr>
            <p:ph type="title"/>
          </p:nvPr>
        </p:nvSpPr>
        <p:spPr>
          <a:xfrm>
            <a:off x="2881662" y="1978656"/>
            <a:ext cx="1385103" cy="668017"/>
          </a:xfrm>
          <a:prstGeom prst="rect">
            <a:avLst/>
          </a:prstGeom>
        </p:spPr>
        <p:txBody>
          <a:bodyPr/>
          <a:lstStyle>
            <a:lvl1pPr algn="l"/>
          </a:lstStyle>
          <a:p>
            <a:r>
              <a:t>Title Text</a:t>
            </a:r>
          </a:p>
        </p:txBody>
      </p:sp>
      <p:sp>
        <p:nvSpPr>
          <p:cNvPr id="30" name="Body Level One…"/>
          <p:cNvSpPr>
            <a:spLocks noGrp="1"/>
          </p:cNvSpPr>
          <p:nvPr>
            <p:ph type="body" sz="quarter" idx="1"/>
          </p:nvPr>
        </p:nvSpPr>
        <p:spPr>
          <a:xfrm>
            <a:off x="2881662" y="2652992"/>
            <a:ext cx="1385103" cy="351294"/>
          </a:xfrm>
          <a:prstGeom prst="rect">
            <a:avLst/>
          </a:prstGeom>
        </p:spPr>
        <p:txBody>
          <a:bodyPr/>
          <a:lstStyle>
            <a:lvl1pPr algn="l"/>
            <a:lvl2pPr algn="l"/>
            <a:lvl3pPr algn="l"/>
            <a:lvl4pPr algn="l"/>
            <a:lvl5pPr algn="l"/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>
            <a:spLocks noGrp="1"/>
          </p:cNvSpPr>
          <p:nvPr>
            <p:ph type="title"/>
          </p:nvPr>
        </p:nvSpPr>
        <p:spPr>
          <a:xfrm>
            <a:off x="2882499" y="1663793"/>
            <a:ext cx="1385102" cy="310403"/>
          </a:xfrm>
          <a:prstGeom prst="rect">
            <a:avLst/>
          </a:prstGeom>
        </p:spPr>
        <p:txBody>
          <a:bodyPr anchor="ctr"/>
          <a:lstStyle>
            <a:lvl1pPr algn="l">
              <a:defRPr sz="1800"/>
            </a:lvl1pPr>
          </a:lstStyle>
          <a:p>
            <a:r>
              <a:t>Title Text</a:t>
            </a:r>
          </a:p>
        </p:txBody>
      </p:sp>
      <p:sp>
        <p:nvSpPr>
          <p:cNvPr id="39" name="Body Level One…"/>
          <p:cNvSpPr>
            <a:spLocks noGrp="1"/>
          </p:cNvSpPr>
          <p:nvPr>
            <p:ph type="body" sz="quarter" idx="1"/>
          </p:nvPr>
        </p:nvSpPr>
        <p:spPr>
          <a:xfrm>
            <a:off x="2882499" y="2005793"/>
            <a:ext cx="682515" cy="1018939"/>
          </a:xfrm>
          <a:prstGeom prst="rect">
            <a:avLst/>
          </a:prstGeom>
        </p:spPr>
        <p:txBody>
          <a:bodyPr/>
          <a:lstStyle>
            <a:lvl1pPr marL="91815" indent="-91815" algn="l">
              <a:buSzPct val="100000"/>
              <a:buFont typeface="Arial"/>
              <a:buChar char="•"/>
              <a:defRPr sz="1100"/>
            </a:lvl1pPr>
            <a:lvl2pPr marL="622922" indent="-105417" algn="l">
              <a:buSzPct val="100000"/>
              <a:buFont typeface="Arial"/>
              <a:buChar char="•"/>
              <a:defRPr sz="1100"/>
            </a:lvl2pPr>
            <a:lvl3pPr marL="1164386" indent="-129376" algn="l">
              <a:buSzPct val="100000"/>
              <a:buFont typeface="Arial"/>
              <a:buChar char="•"/>
              <a:defRPr sz="1100"/>
            </a:lvl3pPr>
            <a:lvl4pPr marL="1694827" indent="-142313" algn="l">
              <a:buSzPct val="100000"/>
              <a:buFont typeface="Arial"/>
              <a:buChar char="•"/>
              <a:defRPr sz="1100"/>
            </a:lvl4pPr>
            <a:lvl5pPr marL="2212332" indent="-142313" algn="l">
              <a:buSzPct val="100000"/>
              <a:buFont typeface="Arial"/>
              <a:buChar char="•"/>
              <a:defRPr sz="11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>
            <a:spLocks noGrp="1"/>
          </p:cNvSpPr>
          <p:nvPr>
            <p:ph type="title"/>
          </p:nvPr>
        </p:nvSpPr>
        <p:spPr>
          <a:xfrm>
            <a:off x="2882708" y="1663793"/>
            <a:ext cx="1385102" cy="310403"/>
          </a:xfrm>
          <a:prstGeom prst="rect">
            <a:avLst/>
          </a:prstGeom>
        </p:spPr>
        <p:txBody>
          <a:bodyPr anchor="ctr"/>
          <a:lstStyle>
            <a:lvl1pPr algn="l">
              <a:defRPr sz="1800"/>
            </a:lvl1pPr>
          </a:lstStyle>
          <a:p>
            <a:r>
              <a:t>Title Text</a:t>
            </a:r>
          </a:p>
        </p:txBody>
      </p:sp>
      <p:sp>
        <p:nvSpPr>
          <p:cNvPr id="48" name="Body Level One…"/>
          <p:cNvSpPr>
            <a:spLocks noGrp="1"/>
          </p:cNvSpPr>
          <p:nvPr>
            <p:ph type="body" sz="quarter" idx="1"/>
          </p:nvPr>
        </p:nvSpPr>
        <p:spPr>
          <a:xfrm>
            <a:off x="2882708" y="1971964"/>
            <a:ext cx="679378" cy="192934"/>
          </a:xfrm>
          <a:prstGeom prst="rect">
            <a:avLst/>
          </a:prstGeom>
        </p:spPr>
        <p:txBody>
          <a:bodyPr anchor="b"/>
          <a:lstStyle>
            <a:lvl1pPr algn="l">
              <a:defRPr b="1"/>
            </a:lvl1pPr>
            <a:lvl2pPr algn="l">
              <a:defRPr b="1"/>
            </a:lvl2pPr>
            <a:lvl3pPr algn="l">
              <a:defRPr b="1"/>
            </a:lvl3pPr>
            <a:lvl4pPr algn="l">
              <a:defRPr b="1"/>
            </a:lvl4pPr>
            <a:lvl5pPr algn="l">
              <a:defRPr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585086" y="1971964"/>
            <a:ext cx="682725" cy="192934"/>
          </a:xfrm>
          <a:prstGeom prst="rect">
            <a:avLst/>
          </a:prstGeom>
          <a:ln w="12700"/>
        </p:spPr>
        <p:txBody>
          <a:bodyPr anchor="b"/>
          <a:lstStyle/>
          <a:p>
            <a:pPr algn="l">
              <a:defRPr b="1"/>
            </a:pPr>
            <a:endParaRPr/>
          </a:p>
        </p:txBody>
      </p:sp>
      <p:sp>
        <p:nvSpPr>
          <p:cNvPr id="50" name="Slide Number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>
            <a:spLocks noGrp="1"/>
          </p:cNvSpPr>
          <p:nvPr>
            <p:ph type="title"/>
          </p:nvPr>
        </p:nvSpPr>
        <p:spPr>
          <a:xfrm>
            <a:off x="2882499" y="1663793"/>
            <a:ext cx="1385102" cy="310403"/>
          </a:xfrm>
          <a:prstGeom prst="rect">
            <a:avLst/>
          </a:prstGeom>
        </p:spPr>
        <p:txBody>
          <a:bodyPr anchor="ctr"/>
          <a:lstStyle>
            <a:lvl1pPr algn="l">
              <a:defRPr sz="1800"/>
            </a:lvl1pPr>
          </a:lstStyle>
          <a:p>
            <a:r>
              <a:t>Title Text</a:t>
            </a:r>
          </a:p>
        </p:txBody>
      </p:sp>
      <p:sp>
        <p:nvSpPr>
          <p:cNvPr id="58" name="Slide Number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>
            <a:spLocks noGrp="1"/>
          </p:cNvSpPr>
          <p:nvPr>
            <p:ph type="title"/>
          </p:nvPr>
        </p:nvSpPr>
        <p:spPr>
          <a:xfrm>
            <a:off x="2882708" y="1685353"/>
            <a:ext cx="517950" cy="374714"/>
          </a:xfrm>
          <a:prstGeom prst="rect">
            <a:avLst/>
          </a:prstGeom>
        </p:spPr>
        <p:txBody>
          <a:bodyPr/>
          <a:lstStyle>
            <a:lvl1pPr algn="l">
              <a:defRPr sz="1200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>
            <a:spLocks noGrp="1"/>
          </p:cNvSpPr>
          <p:nvPr>
            <p:ph type="body" sz="quarter" idx="1"/>
          </p:nvPr>
        </p:nvSpPr>
        <p:spPr>
          <a:xfrm>
            <a:off x="3454815" y="1809514"/>
            <a:ext cx="812996" cy="1141242"/>
          </a:xfrm>
          <a:prstGeom prst="rect">
            <a:avLst/>
          </a:prstGeom>
        </p:spPr>
        <p:txBody>
          <a:bodyPr/>
          <a:lstStyle>
            <a:lvl1pPr marL="86250" indent="-86250" algn="l">
              <a:buSzPct val="100000"/>
              <a:buFont typeface="Arial"/>
              <a:buChar char="•"/>
              <a:defRPr sz="1200"/>
            </a:lvl1pPr>
            <a:lvl2pPr marL="617667" indent="-100162" algn="l">
              <a:buSzPct val="100000"/>
              <a:buFont typeface="Arial"/>
              <a:buChar char="•"/>
              <a:defRPr sz="1200"/>
            </a:lvl2pPr>
            <a:lvl3pPr marL="1150010" indent="-115000" algn="l">
              <a:buSzPct val="100000"/>
              <a:buFont typeface="Arial"/>
              <a:buChar char="•"/>
              <a:defRPr sz="1200"/>
            </a:lvl3pPr>
            <a:lvl4pPr marL="1693651" indent="-141137" algn="l">
              <a:buSzPct val="100000"/>
              <a:buFont typeface="Arial"/>
              <a:buChar char="•"/>
              <a:defRPr sz="1200"/>
            </a:lvl4pPr>
            <a:lvl5pPr marL="2211156" indent="-141137" algn="l">
              <a:buSzPct val="100000"/>
              <a:buFont typeface="Arial"/>
              <a:buChar char="•"/>
              <a:defRPr sz="1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2882708" y="2060067"/>
            <a:ext cx="517950" cy="892547"/>
          </a:xfrm>
          <a:prstGeom prst="rect">
            <a:avLst/>
          </a:prstGeom>
          <a:ln w="12700"/>
        </p:spPr>
        <p:txBody>
          <a:bodyPr/>
          <a:lstStyle/>
          <a:p>
            <a:pPr algn="l">
              <a:defRPr sz="600"/>
            </a:pPr>
            <a:endParaRPr/>
          </a:p>
        </p:txBody>
      </p:sp>
      <p:sp>
        <p:nvSpPr>
          <p:cNvPr id="75" name="Slide Number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>
            <a:spLocks noGrp="1"/>
          </p:cNvSpPr>
          <p:nvPr>
            <p:ph type="title"/>
          </p:nvPr>
        </p:nvSpPr>
        <p:spPr>
          <a:xfrm>
            <a:off x="2882708" y="1685353"/>
            <a:ext cx="517950" cy="374714"/>
          </a:xfrm>
          <a:prstGeom prst="rect">
            <a:avLst/>
          </a:prstGeom>
        </p:spPr>
        <p:txBody>
          <a:bodyPr/>
          <a:lstStyle>
            <a:lvl1pPr algn="l">
              <a:defRPr sz="1200"/>
            </a:lvl1pPr>
          </a:lstStyle>
          <a:p>
            <a:r>
              <a:t>Title Text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454815" y="1809514"/>
            <a:ext cx="812996" cy="1141242"/>
          </a:xfrm>
          <a:prstGeom prst="rect">
            <a:avLst/>
          </a:prstGeom>
          <a:ln w="12700"/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Body Level One…"/>
          <p:cNvSpPr>
            <a:spLocks noGrp="1"/>
          </p:cNvSpPr>
          <p:nvPr>
            <p:ph type="body" sz="quarter" idx="1"/>
          </p:nvPr>
        </p:nvSpPr>
        <p:spPr>
          <a:xfrm>
            <a:off x="2882708" y="2060067"/>
            <a:ext cx="517950" cy="892547"/>
          </a:xfrm>
          <a:prstGeom prst="rect">
            <a:avLst/>
          </a:prstGeom>
        </p:spPr>
        <p:txBody>
          <a:bodyPr/>
          <a:lstStyle>
            <a:lvl1pPr algn="l">
              <a:defRPr sz="600"/>
            </a:lvl1pPr>
            <a:lvl2pPr algn="l">
              <a:defRPr sz="600"/>
            </a:lvl2pPr>
            <a:lvl3pPr algn="l">
              <a:defRPr sz="600"/>
            </a:lvl3pPr>
            <a:lvl4pPr algn="l">
              <a:defRPr sz="600"/>
            </a:lvl4pPr>
            <a:lvl5pPr algn="l">
              <a:defRPr sz="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itle Text"/>
          <p:cNvSpPr>
            <a:spLocks noGrp="1"/>
          </p:cNvSpPr>
          <p:nvPr>
            <p:ph type="title"/>
          </p:nvPr>
        </p:nvSpPr>
        <p:spPr>
          <a:xfrm>
            <a:off x="2882499" y="1663793"/>
            <a:ext cx="1385102" cy="310403"/>
          </a:xfrm>
          <a:prstGeom prst="rect">
            <a:avLst/>
          </a:prstGeom>
        </p:spPr>
        <p:txBody>
          <a:bodyPr anchor="ctr"/>
          <a:lstStyle>
            <a:lvl1pPr algn="l">
              <a:defRPr sz="1800"/>
            </a:lvl1pPr>
          </a:lstStyle>
          <a:p>
            <a:r>
              <a:t>Title Text</a:t>
            </a:r>
          </a:p>
        </p:txBody>
      </p:sp>
      <p:sp>
        <p:nvSpPr>
          <p:cNvPr id="93" name="Body Level One…"/>
          <p:cNvSpPr>
            <a:spLocks noGrp="1"/>
          </p:cNvSpPr>
          <p:nvPr>
            <p:ph type="body" sz="quarter" idx="1"/>
          </p:nvPr>
        </p:nvSpPr>
        <p:spPr>
          <a:xfrm>
            <a:off x="2882499" y="2005793"/>
            <a:ext cx="1385102" cy="1018939"/>
          </a:xfrm>
          <a:prstGeom prst="rect">
            <a:avLst/>
          </a:prstGeom>
        </p:spPr>
        <p:txBody>
          <a:bodyPr/>
          <a:lstStyle>
            <a:lvl1pPr marL="91815" indent="-91815" algn="l">
              <a:buSzPct val="100000"/>
              <a:buFont typeface="Arial"/>
              <a:buChar char="•"/>
              <a:defRPr sz="1100"/>
            </a:lvl1pPr>
            <a:lvl2pPr marL="622922" indent="-105417" algn="l">
              <a:buSzPct val="100000"/>
              <a:buFont typeface="Arial"/>
              <a:buChar char="•"/>
              <a:defRPr sz="1100"/>
            </a:lvl2pPr>
            <a:lvl3pPr marL="1164386" indent="-129376" algn="l">
              <a:buSzPct val="100000"/>
              <a:buFont typeface="Arial"/>
              <a:buChar char="•"/>
              <a:defRPr sz="1100"/>
            </a:lvl3pPr>
            <a:lvl4pPr marL="1694827" indent="-142313" algn="l">
              <a:buSzPct val="100000"/>
              <a:buFont typeface="Arial"/>
              <a:buChar char="•"/>
              <a:defRPr sz="1100"/>
            </a:lvl4pPr>
            <a:lvl5pPr marL="2212332" indent="-142313" algn="l">
              <a:buSzPct val="100000"/>
              <a:buFont typeface="Arial"/>
              <a:buChar char="•"/>
              <a:defRPr sz="11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lide Number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>
            <a:spLocks noGrp="1"/>
          </p:cNvSpPr>
          <p:nvPr>
            <p:ph type="title"/>
          </p:nvPr>
        </p:nvSpPr>
        <p:spPr>
          <a:xfrm>
            <a:off x="2892536" y="1841112"/>
            <a:ext cx="1365029" cy="55909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7093" tIns="7093" rIns="7093" bIns="7093" anchor="b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>
            <a:spLocks noGrp="1"/>
          </p:cNvSpPr>
          <p:nvPr>
            <p:ph type="body" idx="1"/>
          </p:nvPr>
        </p:nvSpPr>
        <p:spPr>
          <a:xfrm>
            <a:off x="2972831" y="2421769"/>
            <a:ext cx="1204438" cy="38772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7093" tIns="7093" rIns="7093" bIns="7093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>
            <a:spLocks noGrp="1"/>
          </p:cNvSpPr>
          <p:nvPr>
            <p:ph type="sldNum" sz="quarter" idx="2"/>
          </p:nvPr>
        </p:nvSpPr>
        <p:spPr>
          <a:xfrm>
            <a:off x="4140600" y="3045988"/>
            <a:ext cx="127001" cy="127001"/>
          </a:xfrm>
          <a:prstGeom prst="rect">
            <a:avLst/>
          </a:prstGeom>
          <a:ln w="3175">
            <a:miter lim="400000"/>
          </a:ln>
        </p:spPr>
        <p:txBody>
          <a:bodyPr wrap="none" lIns="7093" tIns="7093" rIns="7093" bIns="7093" anchor="ctr">
            <a:spAutoFit/>
          </a:bodyPr>
          <a:lstStyle>
            <a:lvl1pPr algn="r">
              <a:defRPr sz="4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/>
  <p:txStyles>
    <p:titleStyle>
      <a:lvl1pPr marL="0" marR="0" indent="0" algn="ctr" defTabSz="476231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ctr" defTabSz="476231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ctr" defTabSz="476231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ctr" defTabSz="476231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ctr" defTabSz="476231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ctr" defTabSz="476231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ctr" defTabSz="476231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ctr" defTabSz="476231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ctr" defTabSz="476231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0" marR="0" indent="0" algn="ctr" defTabSz="476231" rtl="0" latinLnBrk="0">
        <a:lnSpc>
          <a:spcPct val="90000"/>
        </a:lnSpc>
        <a:spcBef>
          <a:spcPts val="50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517504" algn="ctr" defTabSz="476231" rtl="0" latinLnBrk="0">
        <a:lnSpc>
          <a:spcPct val="90000"/>
        </a:lnSpc>
        <a:spcBef>
          <a:spcPts val="50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1035009" algn="ctr" defTabSz="476231" rtl="0" latinLnBrk="0">
        <a:lnSpc>
          <a:spcPct val="90000"/>
        </a:lnSpc>
        <a:spcBef>
          <a:spcPts val="50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1552513" algn="ctr" defTabSz="476231" rtl="0" latinLnBrk="0">
        <a:lnSpc>
          <a:spcPct val="90000"/>
        </a:lnSpc>
        <a:spcBef>
          <a:spcPts val="50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2070018" algn="ctr" defTabSz="476231" rtl="0" latinLnBrk="0">
        <a:lnSpc>
          <a:spcPct val="90000"/>
        </a:lnSpc>
        <a:spcBef>
          <a:spcPts val="50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2587523" algn="ctr" defTabSz="476231" rtl="0" latinLnBrk="0">
        <a:lnSpc>
          <a:spcPct val="90000"/>
        </a:lnSpc>
        <a:spcBef>
          <a:spcPts val="50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3105027" algn="ctr" defTabSz="476231" rtl="0" latinLnBrk="0">
        <a:lnSpc>
          <a:spcPct val="90000"/>
        </a:lnSpc>
        <a:spcBef>
          <a:spcPts val="50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3622533" algn="ctr" defTabSz="476231" rtl="0" latinLnBrk="0">
        <a:lnSpc>
          <a:spcPct val="90000"/>
        </a:lnSpc>
        <a:spcBef>
          <a:spcPts val="50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4140036" algn="ctr" defTabSz="476231" rtl="0" latinLnBrk="0">
        <a:lnSpc>
          <a:spcPct val="90000"/>
        </a:lnSpc>
        <a:spcBef>
          <a:spcPts val="50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45718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96811" algn="r" defTabSz="45718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93619" algn="r" defTabSz="45718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490431" algn="r" defTabSz="45718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987239" algn="r" defTabSz="45718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484051" algn="r" defTabSz="45718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980863" algn="r" defTabSz="45718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477671" algn="r" defTabSz="45718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974482" algn="r" defTabSz="45718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921C739-5C08-C64E-9D36-D38642DC691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74713" y="665682"/>
            <a:ext cx="5400675" cy="361370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7761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BEBAD4-D4E1-52CA-D7BE-B3014C5896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698084-6094-4D37-1810-E7BC8E61267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74713" y="665682"/>
            <a:ext cx="5400675" cy="361370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464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921C739-5C08-C64E-9D36-D38642DC691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74713" y="665682"/>
            <a:ext cx="5400675" cy="361370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4790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7093" tIns="7093" rIns="7093" bIns="7093" numCol="1" spcCol="38100" rtlCol="0" anchor="ctr">
        <a:spAutoFit/>
      </a:bodyPr>
      <a:lstStyle>
        <a:defPPr marL="0" marR="0" indent="0" algn="l" defTabSz="45718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7093" tIns="7093" rIns="7093" bIns="7093" numCol="1" spcCol="38100" rtlCol="0" anchor="t">
        <a:spAutoFit/>
      </a:bodyPr>
      <a:lstStyle>
        <a:defPPr marL="0" marR="0" indent="0" algn="l" defTabSz="45718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7093" tIns="7093" rIns="7093" bIns="7093" numCol="1" spcCol="38100" rtlCol="0" anchor="ctr">
        <a:spAutoFit/>
      </a:bodyPr>
      <a:lstStyle>
        <a:defPPr marL="0" marR="0" indent="0" algn="l" defTabSz="45718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7093" tIns="7093" rIns="7093" bIns="7093" numCol="1" spcCol="38100" rtlCol="0" anchor="t">
        <a:spAutoFit/>
      </a:bodyPr>
      <a:lstStyle>
        <a:defPPr marL="0" marR="0" indent="0" algn="l" defTabSz="45718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0</Words>
  <Application>Microsoft Office PowerPoint</Application>
  <PresentationFormat>Custom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Hana C.</dc:creator>
  <cp:lastModifiedBy>Hana Cardova</cp:lastModifiedBy>
  <cp:revision>5</cp:revision>
  <dcterms:modified xsi:type="dcterms:W3CDTF">2026-04-27T09:47:42Z</dcterms:modified>
</cp:coreProperties>
</file>