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sldIdLst>
    <p:sldId id="257" r:id="rId2"/>
    <p:sldId id="258" r:id="rId3"/>
    <p:sldId id="266" r:id="rId4"/>
    <p:sldId id="267" r:id="rId5"/>
    <p:sldId id="268" r:id="rId6"/>
    <p:sldId id="269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3568700" cy="47625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98">
          <p15:clr>
            <a:srgbClr val="A4A3A4"/>
          </p15:clr>
        </p15:guide>
        <p15:guide id="2" pos="285">
          <p15:clr>
            <a:srgbClr val="A4A3A4"/>
          </p15:clr>
        </p15:guide>
        <p15:guide id="3" pos="1986">
          <p15:clr>
            <a:srgbClr val="A4A3A4"/>
          </p15:clr>
        </p15:guide>
        <p15:guide id="4" orient="horz" pos="2702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6" roundtripDataSignature="AMtx7mjMz7ZkrFYS8mY8ZmPLCM6nt3YPc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4" d="100"/>
          <a:sy n="144" d="100"/>
        </p:scale>
        <p:origin x="3354" y="108"/>
      </p:cViewPr>
      <p:guideLst>
        <p:guide orient="horz" pos="298"/>
        <p:guide pos="285"/>
        <p:guide pos="1986"/>
        <p:guide orient="horz" pos="27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" b="0" i="0" u="none" strike="noStrike" cap="none"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" b="0" i="0" u="none" strike="noStrike" cap="none"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" b="0" i="0" u="none" strike="noStrike" cap="none"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" b="0" i="0" u="none" strike="noStrike" cap="none"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" b="0" i="0" u="none" strike="noStrike" cap="none"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" b="0" i="0" u="none" strike="noStrike" cap="none"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" b="0" i="0" u="none" strike="noStrike" cap="none"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" b="0" i="0" u="none" strike="noStrike" cap="none"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" b="0" i="0" u="none" strike="noStrike" cap="none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092693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113216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139157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314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>
          <a:extLst>
            <a:ext uri="{FF2B5EF4-FFF2-40B4-BE49-F238E27FC236}">
              <a16:creationId xmlns:a16="http://schemas.microsoft.com/office/drawing/2014/main" id="{930AD1A4-E61B-31CB-9E16-06A2160C33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:notes">
            <a:extLst>
              <a:ext uri="{FF2B5EF4-FFF2-40B4-BE49-F238E27FC236}">
                <a16:creationId xmlns:a16="http://schemas.microsoft.com/office/drawing/2014/main" id="{1542877A-0023-E513-4C00-8D8A08B59D3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3:notes">
            <a:extLst>
              <a:ext uri="{FF2B5EF4-FFF2-40B4-BE49-F238E27FC236}">
                <a16:creationId xmlns:a16="http://schemas.microsoft.com/office/drawing/2014/main" id="{84217B21-670E-8DE8-B30C-3EA7CF93D31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933725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>
          <a:extLst>
            <a:ext uri="{FF2B5EF4-FFF2-40B4-BE49-F238E27FC236}">
              <a16:creationId xmlns:a16="http://schemas.microsoft.com/office/drawing/2014/main" id="{4186152F-FC44-3378-0C07-E3F8AA4AA6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:notes">
            <a:extLst>
              <a:ext uri="{FF2B5EF4-FFF2-40B4-BE49-F238E27FC236}">
                <a16:creationId xmlns:a16="http://schemas.microsoft.com/office/drawing/2014/main" id="{B0A56930-D6A9-848A-2F29-B85EEF453E5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3:notes">
            <a:extLst>
              <a:ext uri="{FF2B5EF4-FFF2-40B4-BE49-F238E27FC236}">
                <a16:creationId xmlns:a16="http://schemas.microsoft.com/office/drawing/2014/main" id="{DD0FC395-CEB5-5559-A946-FAFEB518AC7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17388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>
          <a:extLst>
            <a:ext uri="{FF2B5EF4-FFF2-40B4-BE49-F238E27FC236}">
              <a16:creationId xmlns:a16="http://schemas.microsoft.com/office/drawing/2014/main" id="{83C26905-FD41-E777-4F74-965B36FBD3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:notes">
            <a:extLst>
              <a:ext uri="{FF2B5EF4-FFF2-40B4-BE49-F238E27FC236}">
                <a16:creationId xmlns:a16="http://schemas.microsoft.com/office/drawing/2014/main" id="{E19E34E8-6A65-6202-BFBD-0708903FC5C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3:notes">
            <a:extLst>
              <a:ext uri="{FF2B5EF4-FFF2-40B4-BE49-F238E27FC236}">
                <a16:creationId xmlns:a16="http://schemas.microsoft.com/office/drawing/2014/main" id="{85B2D312-EF7D-C2D8-2B92-8880D2B63EE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337955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>
          <a:extLst>
            <a:ext uri="{FF2B5EF4-FFF2-40B4-BE49-F238E27FC236}">
              <a16:creationId xmlns:a16="http://schemas.microsoft.com/office/drawing/2014/main" id="{CBF73A86-CF0C-9EA1-67E4-6F90C0B767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:notes">
            <a:extLst>
              <a:ext uri="{FF2B5EF4-FFF2-40B4-BE49-F238E27FC236}">
                <a16:creationId xmlns:a16="http://schemas.microsoft.com/office/drawing/2014/main" id="{EB505A67-B965-5016-516A-1C12920C4A8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3:notes">
            <a:extLst>
              <a:ext uri="{FF2B5EF4-FFF2-40B4-BE49-F238E27FC236}">
                <a16:creationId xmlns:a16="http://schemas.microsoft.com/office/drawing/2014/main" id="{7C721324-01F4-0285-F46B-783EFC40E64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82181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354848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728992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body" idx="1"/>
          </p:nvPr>
        </p:nvSpPr>
        <p:spPr>
          <a:xfrm>
            <a:off x="628579" y="2325513"/>
            <a:ext cx="2311540" cy="2058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marL="914400" lvl="1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marL="1371600" lvl="2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marL="1828800" lvl="3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marL="2286000" lvl="4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marL="2743200" lvl="5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6"/>
          <p:cNvSpPr>
            <a:spLocks noGrp="1"/>
          </p:cNvSpPr>
          <p:nvPr>
            <p:ph type="pic" idx="2"/>
          </p:nvPr>
        </p:nvSpPr>
        <p:spPr>
          <a:xfrm>
            <a:off x="628580" y="490258"/>
            <a:ext cx="2311540" cy="1743915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>
  <p:cSld name="Vertical Title and 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5"/>
          <p:cNvSpPr txBox="1">
            <a:spLocks noGrp="1"/>
          </p:cNvSpPr>
          <p:nvPr>
            <p:ph type="title"/>
          </p:nvPr>
        </p:nvSpPr>
        <p:spPr>
          <a:xfrm>
            <a:off x="1957180" y="2023158"/>
            <a:ext cx="172831" cy="679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5"/>
          <p:cNvSpPr txBox="1">
            <a:spLocks noGrp="1"/>
          </p:cNvSpPr>
          <p:nvPr>
            <p:ph type="body" idx="1"/>
          </p:nvPr>
        </p:nvSpPr>
        <p:spPr>
          <a:xfrm>
            <a:off x="1438689" y="2023158"/>
            <a:ext cx="508473" cy="679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t" anchorCtr="0">
            <a:normAutofit/>
          </a:bodyPr>
          <a:lstStyle>
            <a:lvl1pPr marL="457200" lvl="0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 sz="1100"/>
            </a:lvl1pPr>
            <a:lvl2pPr marL="914400" lvl="1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 sz="1100"/>
            </a:lvl2pPr>
            <a:lvl3pPr marL="1371600" lvl="2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 sz="1100"/>
            </a:lvl3pPr>
            <a:lvl4pPr marL="1828800" lvl="3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 sz="1100"/>
            </a:lvl4pPr>
            <a:lvl5pPr marL="2286000" lvl="4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 sz="1100"/>
            </a:lvl5pPr>
            <a:lvl6pPr marL="2743200" lvl="5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5"/>
          <p:cNvSpPr txBox="1">
            <a:spLocks noGrp="1"/>
          </p:cNvSpPr>
          <p:nvPr>
            <p:ph type="sldNum" idx="12"/>
          </p:nvPr>
        </p:nvSpPr>
        <p:spPr>
          <a:xfrm>
            <a:off x="2003010" y="2681222"/>
            <a:ext cx="127001" cy="127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tx">
  <p:cSld name="TITLE_AND_BODY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7"/>
          <p:cNvSpPr txBox="1">
            <a:spLocks noGrp="1"/>
          </p:cNvSpPr>
          <p:nvPr>
            <p:ph type="title"/>
          </p:nvPr>
        </p:nvSpPr>
        <p:spPr>
          <a:xfrm>
            <a:off x="1438272" y="2180310"/>
            <a:ext cx="691321" cy="3334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body" idx="1"/>
          </p:nvPr>
        </p:nvSpPr>
        <p:spPr>
          <a:xfrm>
            <a:off x="1438272" y="2516879"/>
            <a:ext cx="691321" cy="1753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marL="2743200" lvl="5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7"/>
          <p:cNvSpPr txBox="1">
            <a:spLocks noGrp="1"/>
          </p:cNvSpPr>
          <p:nvPr>
            <p:ph type="sldNum" idx="12"/>
          </p:nvPr>
        </p:nvSpPr>
        <p:spPr>
          <a:xfrm>
            <a:off x="2003010" y="2681222"/>
            <a:ext cx="127001" cy="127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8"/>
          <p:cNvSpPr txBox="1">
            <a:spLocks noGrp="1"/>
          </p:cNvSpPr>
          <p:nvPr>
            <p:ph type="title"/>
          </p:nvPr>
        </p:nvSpPr>
        <p:spPr>
          <a:xfrm>
            <a:off x="1438689" y="2023158"/>
            <a:ext cx="691322" cy="1549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8"/>
          <p:cNvSpPr txBox="1">
            <a:spLocks noGrp="1"/>
          </p:cNvSpPr>
          <p:nvPr>
            <p:ph type="body" idx="1"/>
          </p:nvPr>
        </p:nvSpPr>
        <p:spPr>
          <a:xfrm>
            <a:off x="1438689" y="2193855"/>
            <a:ext cx="340652" cy="5085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t" anchorCtr="0">
            <a:normAutofit/>
          </a:bodyPr>
          <a:lstStyle>
            <a:lvl1pPr marL="457200" lvl="0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 sz="1100"/>
            </a:lvl1pPr>
            <a:lvl2pPr marL="914400" lvl="1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 sz="1100"/>
            </a:lvl2pPr>
            <a:lvl3pPr marL="1371600" lvl="2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 sz="1100"/>
            </a:lvl3pPr>
            <a:lvl4pPr marL="1828800" lvl="3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 sz="1100"/>
            </a:lvl4pPr>
            <a:lvl5pPr marL="2286000" lvl="4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 sz="1100"/>
            </a:lvl5pPr>
            <a:lvl6pPr marL="2743200" lvl="5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8"/>
          <p:cNvSpPr txBox="1">
            <a:spLocks noGrp="1"/>
          </p:cNvSpPr>
          <p:nvPr>
            <p:ph type="sldNum" idx="12"/>
          </p:nvPr>
        </p:nvSpPr>
        <p:spPr>
          <a:xfrm>
            <a:off x="2003010" y="2681222"/>
            <a:ext cx="127001" cy="127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9"/>
          <p:cNvSpPr txBox="1">
            <a:spLocks noGrp="1"/>
          </p:cNvSpPr>
          <p:nvPr>
            <p:ph type="title"/>
          </p:nvPr>
        </p:nvSpPr>
        <p:spPr>
          <a:xfrm>
            <a:off x="1438793" y="2023158"/>
            <a:ext cx="691322" cy="1549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9"/>
          <p:cNvSpPr txBox="1">
            <a:spLocks noGrp="1"/>
          </p:cNvSpPr>
          <p:nvPr>
            <p:ph type="body" idx="1"/>
          </p:nvPr>
        </p:nvSpPr>
        <p:spPr>
          <a:xfrm>
            <a:off x="1438794" y="2176970"/>
            <a:ext cx="339086" cy="962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b="1"/>
            </a:lvl5pPr>
            <a:lvl6pPr marL="2743200" lvl="5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9"/>
          <p:cNvSpPr txBox="1">
            <a:spLocks noGrp="1"/>
          </p:cNvSpPr>
          <p:nvPr>
            <p:ph type="body" idx="2"/>
          </p:nvPr>
        </p:nvSpPr>
        <p:spPr>
          <a:xfrm>
            <a:off x="1789359" y="2176970"/>
            <a:ext cx="340756" cy="962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b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marL="914400" lvl="1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marL="1371600" lvl="2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marL="1828800" lvl="3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marL="2286000" lvl="4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marL="2743200" lvl="5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9"/>
          <p:cNvSpPr txBox="1">
            <a:spLocks noGrp="1"/>
          </p:cNvSpPr>
          <p:nvPr>
            <p:ph type="sldNum" idx="12"/>
          </p:nvPr>
        </p:nvSpPr>
        <p:spPr>
          <a:xfrm>
            <a:off x="2003010" y="2681222"/>
            <a:ext cx="127001" cy="127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0"/>
          <p:cNvSpPr txBox="1">
            <a:spLocks noGrp="1"/>
          </p:cNvSpPr>
          <p:nvPr>
            <p:ph type="title"/>
          </p:nvPr>
        </p:nvSpPr>
        <p:spPr>
          <a:xfrm>
            <a:off x="1438689" y="2023158"/>
            <a:ext cx="691322" cy="1549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0"/>
          <p:cNvSpPr txBox="1">
            <a:spLocks noGrp="1"/>
          </p:cNvSpPr>
          <p:nvPr>
            <p:ph type="sldNum" idx="12"/>
          </p:nvPr>
        </p:nvSpPr>
        <p:spPr>
          <a:xfrm>
            <a:off x="2003010" y="2681222"/>
            <a:ext cx="127001" cy="127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1"/>
          <p:cNvSpPr txBox="1">
            <a:spLocks noGrp="1"/>
          </p:cNvSpPr>
          <p:nvPr>
            <p:ph type="sldNum" idx="12"/>
          </p:nvPr>
        </p:nvSpPr>
        <p:spPr>
          <a:xfrm>
            <a:off x="2003010" y="2681222"/>
            <a:ext cx="127001" cy="127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>
  <p:cSld name="Content with Caption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2"/>
          <p:cNvSpPr txBox="1">
            <a:spLocks noGrp="1"/>
          </p:cNvSpPr>
          <p:nvPr>
            <p:ph type="title"/>
          </p:nvPr>
        </p:nvSpPr>
        <p:spPr>
          <a:xfrm>
            <a:off x="1438793" y="2033919"/>
            <a:ext cx="258516" cy="187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2"/>
          <p:cNvSpPr txBox="1">
            <a:spLocks noGrp="1"/>
          </p:cNvSpPr>
          <p:nvPr>
            <p:ph type="body" idx="1"/>
          </p:nvPr>
        </p:nvSpPr>
        <p:spPr>
          <a:xfrm>
            <a:off x="1724339" y="2095890"/>
            <a:ext cx="405776" cy="5696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t" anchorCtr="0">
            <a:normAutofit/>
          </a:bodyPr>
          <a:lstStyle>
            <a:lvl1pPr marL="457200" lvl="0" indent="-30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  <a:defRPr sz="1200"/>
            </a:lvl1pPr>
            <a:lvl2pPr marL="914400" lvl="1" indent="-30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  <a:defRPr sz="1200"/>
            </a:lvl2pPr>
            <a:lvl3pPr marL="1371600" lvl="2" indent="-30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  <a:defRPr sz="1200"/>
            </a:lvl3pPr>
            <a:lvl4pPr marL="1828800" lvl="3" indent="-30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•"/>
              <a:defRPr sz="1200"/>
            </a:lvl5pPr>
            <a:lvl6pPr marL="2743200" lvl="5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2"/>
          <p:cNvSpPr txBox="1">
            <a:spLocks noGrp="1"/>
          </p:cNvSpPr>
          <p:nvPr>
            <p:ph type="body" idx="2"/>
          </p:nvPr>
        </p:nvSpPr>
        <p:spPr>
          <a:xfrm>
            <a:off x="1438793" y="2220943"/>
            <a:ext cx="258516" cy="4454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marL="914400" lvl="1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marL="1371600" lvl="2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marL="1828800" lvl="3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marL="2286000" lvl="4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marL="2743200" lvl="5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2"/>
          <p:cNvSpPr txBox="1">
            <a:spLocks noGrp="1"/>
          </p:cNvSpPr>
          <p:nvPr>
            <p:ph type="sldNum" idx="12"/>
          </p:nvPr>
        </p:nvSpPr>
        <p:spPr>
          <a:xfrm>
            <a:off x="2003010" y="2681222"/>
            <a:ext cx="127001" cy="127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>
  <p:cSld name="Picture with Ca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3"/>
          <p:cNvSpPr txBox="1">
            <a:spLocks noGrp="1"/>
          </p:cNvSpPr>
          <p:nvPr>
            <p:ph type="title"/>
          </p:nvPr>
        </p:nvSpPr>
        <p:spPr>
          <a:xfrm>
            <a:off x="1438793" y="2033919"/>
            <a:ext cx="258516" cy="187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3"/>
          <p:cNvSpPr>
            <a:spLocks noGrp="1"/>
          </p:cNvSpPr>
          <p:nvPr>
            <p:ph type="pic" idx="2"/>
          </p:nvPr>
        </p:nvSpPr>
        <p:spPr>
          <a:xfrm>
            <a:off x="1724339" y="2095890"/>
            <a:ext cx="405776" cy="569607"/>
          </a:xfrm>
          <a:prstGeom prst="rect">
            <a:avLst/>
          </a:prstGeom>
          <a:noFill/>
          <a:ln>
            <a:noFill/>
          </a:ln>
        </p:spPr>
      </p:sp>
      <p:sp>
        <p:nvSpPr>
          <p:cNvPr id="38" name="Google Shape;38;p13"/>
          <p:cNvSpPr txBox="1">
            <a:spLocks noGrp="1"/>
          </p:cNvSpPr>
          <p:nvPr>
            <p:ph type="body" idx="1"/>
          </p:nvPr>
        </p:nvSpPr>
        <p:spPr>
          <a:xfrm>
            <a:off x="1438793" y="2220943"/>
            <a:ext cx="258516" cy="4454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Calibri"/>
              <a:buNone/>
              <a:defRPr sz="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Calibri"/>
              <a:buNone/>
              <a:defRPr sz="6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Calibri"/>
              <a:buNone/>
              <a:defRPr sz="6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Calibri"/>
              <a:buNone/>
              <a:defRPr sz="6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Calibri"/>
              <a:buNone/>
              <a:defRPr sz="600"/>
            </a:lvl5pPr>
            <a:lvl6pPr marL="2743200" lvl="5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3"/>
          <p:cNvSpPr txBox="1">
            <a:spLocks noGrp="1"/>
          </p:cNvSpPr>
          <p:nvPr>
            <p:ph type="sldNum" idx="12"/>
          </p:nvPr>
        </p:nvSpPr>
        <p:spPr>
          <a:xfrm>
            <a:off x="2003010" y="2681222"/>
            <a:ext cx="127001" cy="127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>
  <p:cSld name="Title and Vertical 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4"/>
          <p:cNvSpPr txBox="1">
            <a:spLocks noGrp="1"/>
          </p:cNvSpPr>
          <p:nvPr>
            <p:ph type="title"/>
          </p:nvPr>
        </p:nvSpPr>
        <p:spPr>
          <a:xfrm>
            <a:off x="1438689" y="2023158"/>
            <a:ext cx="691322" cy="1549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4"/>
          <p:cNvSpPr txBox="1">
            <a:spLocks noGrp="1"/>
          </p:cNvSpPr>
          <p:nvPr>
            <p:ph type="body" idx="1"/>
          </p:nvPr>
        </p:nvSpPr>
        <p:spPr>
          <a:xfrm>
            <a:off x="1438689" y="2193855"/>
            <a:ext cx="691322" cy="5085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t" anchorCtr="0">
            <a:normAutofit/>
          </a:bodyPr>
          <a:lstStyle>
            <a:lvl1pPr marL="457200" lvl="0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 sz="1100"/>
            </a:lvl1pPr>
            <a:lvl2pPr marL="914400" lvl="1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 sz="1100"/>
            </a:lvl2pPr>
            <a:lvl3pPr marL="1371600" lvl="2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 sz="1100"/>
            </a:lvl3pPr>
            <a:lvl4pPr marL="1828800" lvl="3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 sz="1100"/>
            </a:lvl4pPr>
            <a:lvl5pPr marL="2286000" lvl="4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•"/>
              <a:defRPr sz="1100"/>
            </a:lvl5pPr>
            <a:lvl6pPr marL="2743200" lvl="5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marL="3200400" lvl="6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marL="3657600" lvl="7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marL="4114800" lvl="8" indent="-22860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4"/>
          <p:cNvSpPr txBox="1">
            <a:spLocks noGrp="1"/>
          </p:cNvSpPr>
          <p:nvPr>
            <p:ph type="sldNum" idx="12"/>
          </p:nvPr>
        </p:nvSpPr>
        <p:spPr>
          <a:xfrm>
            <a:off x="2003010" y="2681222"/>
            <a:ext cx="127001" cy="127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ctr" anchorCtr="0">
            <a:sp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>
            <a:spLocks noGrp="1"/>
          </p:cNvSpPr>
          <p:nvPr>
            <p:ph type="title"/>
          </p:nvPr>
        </p:nvSpPr>
        <p:spPr>
          <a:xfrm>
            <a:off x="1443699" y="2111660"/>
            <a:ext cx="681302" cy="279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b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  <a:defRPr sz="2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p5"/>
          <p:cNvSpPr txBox="1">
            <a:spLocks noGrp="1"/>
          </p:cNvSpPr>
          <p:nvPr>
            <p:ph type="body" idx="1"/>
          </p:nvPr>
        </p:nvSpPr>
        <p:spPr>
          <a:xfrm>
            <a:off x="1483775" y="2401473"/>
            <a:ext cx="601150" cy="193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t" anchorCtr="0">
            <a:norm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5"/>
          <p:cNvSpPr txBox="1">
            <a:spLocks noGrp="1"/>
          </p:cNvSpPr>
          <p:nvPr>
            <p:ph type="sldNum" idx="12"/>
          </p:nvPr>
        </p:nvSpPr>
        <p:spPr>
          <a:xfrm>
            <a:off x="2003010" y="2681222"/>
            <a:ext cx="127001" cy="127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25" tIns="3525" rIns="3525" bIns="3525" anchor="ctr" anchorCtr="0">
            <a:sp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00"/>
              <a:buFont typeface="Calibri"/>
              <a:buNone/>
              <a:defRPr sz="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"/>
          <p:cNvSpPr>
            <a:spLocks noGrp="1"/>
          </p:cNvSpPr>
          <p:nvPr>
            <p:ph type="pic" idx="2"/>
          </p:nvPr>
        </p:nvSpPr>
        <p:spPr>
          <a:xfrm>
            <a:off x="452437" y="490258"/>
            <a:ext cx="2700337" cy="379916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4"/>
          <p:cNvSpPr>
            <a:spLocks noGrp="1"/>
          </p:cNvSpPr>
          <p:nvPr>
            <p:ph type="pic" idx="2"/>
          </p:nvPr>
        </p:nvSpPr>
        <p:spPr>
          <a:xfrm>
            <a:off x="452437" y="490258"/>
            <a:ext cx="2700337" cy="379916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50030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4"/>
          <p:cNvSpPr>
            <a:spLocks noGrp="1"/>
          </p:cNvSpPr>
          <p:nvPr>
            <p:ph type="pic" idx="2"/>
          </p:nvPr>
        </p:nvSpPr>
        <p:spPr>
          <a:xfrm>
            <a:off x="452437" y="490258"/>
            <a:ext cx="2700337" cy="379916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5660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4"/>
          <p:cNvSpPr>
            <a:spLocks noGrp="1"/>
          </p:cNvSpPr>
          <p:nvPr>
            <p:ph type="pic" idx="2"/>
          </p:nvPr>
        </p:nvSpPr>
        <p:spPr>
          <a:xfrm>
            <a:off x="452437" y="490258"/>
            <a:ext cx="2700337" cy="379916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84162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4"/>
          <p:cNvSpPr>
            <a:spLocks noGrp="1"/>
          </p:cNvSpPr>
          <p:nvPr>
            <p:ph type="pic" idx="2"/>
          </p:nvPr>
        </p:nvSpPr>
        <p:spPr>
          <a:xfrm>
            <a:off x="452437" y="490258"/>
            <a:ext cx="2700337" cy="379916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6561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"/>
          <p:cNvSpPr>
            <a:spLocks noGrp="1"/>
          </p:cNvSpPr>
          <p:nvPr>
            <p:ph type="pic" idx="2"/>
          </p:nvPr>
        </p:nvSpPr>
        <p:spPr>
          <a:xfrm>
            <a:off x="452437" y="490258"/>
            <a:ext cx="2700337" cy="379916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>
          <a:extLst>
            <a:ext uri="{FF2B5EF4-FFF2-40B4-BE49-F238E27FC236}">
              <a16:creationId xmlns:a16="http://schemas.microsoft.com/office/drawing/2014/main" id="{137B539C-5056-1DB5-ED37-F6D1C3C88C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">
            <a:extLst>
              <a:ext uri="{FF2B5EF4-FFF2-40B4-BE49-F238E27FC236}">
                <a16:creationId xmlns:a16="http://schemas.microsoft.com/office/drawing/2014/main" id="{D2AB5048-5F46-14D6-0BF4-6342EA3CFE8F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452437" y="490258"/>
            <a:ext cx="2700337" cy="379916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633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>
          <a:extLst>
            <a:ext uri="{FF2B5EF4-FFF2-40B4-BE49-F238E27FC236}">
              <a16:creationId xmlns:a16="http://schemas.microsoft.com/office/drawing/2014/main" id="{235ECF4C-132E-AA66-33AB-CA3CBB09C7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">
            <a:extLst>
              <a:ext uri="{FF2B5EF4-FFF2-40B4-BE49-F238E27FC236}">
                <a16:creationId xmlns:a16="http://schemas.microsoft.com/office/drawing/2014/main" id="{9D2B1C9A-C83B-25E1-D8FB-F30BDEBE757B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452437" y="490258"/>
            <a:ext cx="2700337" cy="379916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603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>
          <a:extLst>
            <a:ext uri="{FF2B5EF4-FFF2-40B4-BE49-F238E27FC236}">
              <a16:creationId xmlns:a16="http://schemas.microsoft.com/office/drawing/2014/main" id="{478625D3-7CB9-1CB2-9EC3-16EB8F9FA7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">
            <a:extLst>
              <a:ext uri="{FF2B5EF4-FFF2-40B4-BE49-F238E27FC236}">
                <a16:creationId xmlns:a16="http://schemas.microsoft.com/office/drawing/2014/main" id="{4CF60264-3B97-274D-4C57-BB9A9911DE68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452437" y="490258"/>
            <a:ext cx="2700337" cy="379916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1559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>
          <a:extLst>
            <a:ext uri="{FF2B5EF4-FFF2-40B4-BE49-F238E27FC236}">
              <a16:creationId xmlns:a16="http://schemas.microsoft.com/office/drawing/2014/main" id="{4C0571B2-7020-F744-E027-EA4A2B24B3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">
            <a:extLst>
              <a:ext uri="{FF2B5EF4-FFF2-40B4-BE49-F238E27FC236}">
                <a16:creationId xmlns:a16="http://schemas.microsoft.com/office/drawing/2014/main" id="{9E630310-7DD5-49D9-CFD2-6C3D5DC9A8C8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452437" y="490258"/>
            <a:ext cx="2700337" cy="379916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0796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4"/>
          <p:cNvSpPr>
            <a:spLocks noGrp="1"/>
          </p:cNvSpPr>
          <p:nvPr>
            <p:ph type="pic" idx="2"/>
          </p:nvPr>
        </p:nvSpPr>
        <p:spPr>
          <a:xfrm>
            <a:off x="452437" y="490258"/>
            <a:ext cx="2700337" cy="379916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4"/>
          <p:cNvSpPr>
            <a:spLocks noGrp="1"/>
          </p:cNvSpPr>
          <p:nvPr>
            <p:ph type="pic" idx="2"/>
          </p:nvPr>
        </p:nvSpPr>
        <p:spPr>
          <a:xfrm>
            <a:off x="452437" y="490258"/>
            <a:ext cx="2700337" cy="379916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40682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4"/>
          <p:cNvSpPr>
            <a:spLocks noGrp="1"/>
          </p:cNvSpPr>
          <p:nvPr>
            <p:ph type="pic" idx="2"/>
          </p:nvPr>
        </p:nvSpPr>
        <p:spPr>
          <a:xfrm>
            <a:off x="452437" y="490258"/>
            <a:ext cx="2700337" cy="379916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248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Hana C.</dc:creator>
  <cp:lastModifiedBy>Hana Cardova</cp:lastModifiedBy>
  <cp:revision>2</cp:revision>
  <dcterms:modified xsi:type="dcterms:W3CDTF">2026-04-27T09:47:24Z</dcterms:modified>
</cp:coreProperties>
</file>